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4"/>
  </p:sldMasterIdLst>
  <p:notesMasterIdLst>
    <p:notesMasterId r:id="rId15"/>
  </p:notesMasterIdLst>
  <p:sldIdLst>
    <p:sldId id="265" r:id="rId5"/>
    <p:sldId id="831" r:id="rId6"/>
    <p:sldId id="890" r:id="rId7"/>
    <p:sldId id="909" r:id="rId8"/>
    <p:sldId id="903" r:id="rId9"/>
    <p:sldId id="902" r:id="rId10"/>
    <p:sldId id="911" r:id="rId11"/>
    <p:sldId id="905" r:id="rId12"/>
    <p:sldId id="910" r:id="rId13"/>
    <p:sldId id="8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562026-4D8A-C9FA-757F-561ECF3E782F}" name="Kaoru Inoue" initials="KI" userId="S::kaoru.inoue@gesi.org::d80b6265-949f-4c8b-b4dc-e2af7d26f536" providerId="AD"/>
  <p188:author id="{6389104F-7BDA-1640-F8B3-ECDEBDFDCD3B}" name="Flavia Maragno" initials="FM" userId="S::Flavia.Maragno@gesi.org::e96e43f3-747a-4690-bdb7-7997788e64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Venturini" initials="CV" lastIdx="1" clrIdx="0">
    <p:extLst>
      <p:ext uri="{19B8F6BF-5375-455C-9EA6-DF929625EA0E}">
        <p15:presenceInfo xmlns:p15="http://schemas.microsoft.com/office/powerpoint/2012/main" userId="Chiara Venturini" providerId="None"/>
      </p:ext>
    </p:extLst>
  </p:cmAuthor>
  <p:cmAuthor id="2" name="Luis Neves" initials="LN" lastIdx="13" clrIdx="1">
    <p:extLst>
      <p:ext uri="{19B8F6BF-5375-455C-9EA6-DF929625EA0E}">
        <p15:presenceInfo xmlns:p15="http://schemas.microsoft.com/office/powerpoint/2012/main" userId="S::luis.neves@gesi.org::51dbc90b-dde6-4b83-93fe-54671fd4a17d" providerId="AD"/>
      </p:ext>
    </p:extLst>
  </p:cmAuthor>
  <p:cmAuthor id="3" name="Kaoru Inoue" initials="KI" lastIdx="21" clrIdx="2">
    <p:extLst>
      <p:ext uri="{19B8F6BF-5375-455C-9EA6-DF929625EA0E}">
        <p15:presenceInfo xmlns:p15="http://schemas.microsoft.com/office/powerpoint/2012/main" userId="S::kaoru.inoue@gesi.org::d80b6265-949f-4c8b-b4dc-e2af7d26f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1"/>
    <a:srgbClr val="8CC63F"/>
    <a:srgbClr val="0E62D0"/>
    <a:srgbClr val="5AA032"/>
    <a:srgbClr val="CCFF99"/>
    <a:srgbClr val="CCFFCC"/>
    <a:srgbClr val="AEF9FF"/>
    <a:srgbClr val="FDD300"/>
    <a:srgbClr val="86F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8C416-E36A-4E95-AB9D-C5226B601343}" v="7" dt="2022-12-04T22:04:23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01F00-1615-43B2-861B-FDEEA8E4B9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80B6D-AC17-46ED-8161-D3F0D8BED42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orbel" panose="020B0503020204020204" pitchFamily="34" charset="0"/>
            </a:rPr>
            <a:t>58 Registrations (22 in-person, 36 online) </a:t>
          </a:r>
          <a:endParaRPr lang="en-US" dirty="0">
            <a:latin typeface="Corbel" panose="020B0503020204020204" pitchFamily="34" charset="0"/>
          </a:endParaRPr>
        </a:p>
      </dgm:t>
    </dgm:pt>
    <dgm:pt modelId="{2EA239A6-760B-4A65-A846-8993C8D335DE}" type="parTrans" cxnId="{8A1F1BD5-8F16-483C-8BBB-48C9FFB19EFA}">
      <dgm:prSet/>
      <dgm:spPr/>
      <dgm:t>
        <a:bodyPr/>
        <a:lstStyle/>
        <a:p>
          <a:endParaRPr lang="en-US"/>
        </a:p>
      </dgm:t>
    </dgm:pt>
    <dgm:pt modelId="{C5C84FD9-CDCD-4A7C-873A-50DE9947382F}" type="sibTrans" cxnId="{8A1F1BD5-8F16-483C-8BBB-48C9FFB19EFA}">
      <dgm:prSet/>
      <dgm:spPr/>
      <dgm:t>
        <a:bodyPr/>
        <a:lstStyle/>
        <a:p>
          <a:endParaRPr lang="en-US"/>
        </a:p>
      </dgm:t>
    </dgm:pt>
    <dgm:pt modelId="{B2412C29-2994-4A9B-BF11-DD2C8A44153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orbel" panose="020B0503020204020204" pitchFamily="34" charset="0"/>
            </a:rPr>
            <a:t>External guests : Google, Society of Cable Telecommunications Engineers (SCTE), EU Commission, Environment Canada, </a:t>
          </a:r>
          <a:r>
            <a:rPr lang="en-GB" dirty="0" err="1">
              <a:latin typeface="Corbel" panose="020B0503020204020204" pitchFamily="34" charset="0"/>
            </a:rPr>
            <a:t>Quizrr</a:t>
          </a:r>
          <a:r>
            <a:rPr lang="en-GB" dirty="0">
              <a:latin typeface="Corbel" panose="020B0503020204020204" pitchFamily="34" charset="0"/>
            </a:rPr>
            <a:t> </a:t>
          </a:r>
          <a:endParaRPr lang="en-US" dirty="0">
            <a:latin typeface="Corbel" panose="020B0503020204020204" pitchFamily="34" charset="0"/>
          </a:endParaRPr>
        </a:p>
      </dgm:t>
    </dgm:pt>
    <dgm:pt modelId="{36992282-43E7-4CC5-992F-5FB64AD93176}" type="parTrans" cxnId="{DF480090-ED8C-4021-B2BF-3E8EA6C523A8}">
      <dgm:prSet/>
      <dgm:spPr/>
      <dgm:t>
        <a:bodyPr/>
        <a:lstStyle/>
        <a:p>
          <a:endParaRPr lang="en-US"/>
        </a:p>
      </dgm:t>
    </dgm:pt>
    <dgm:pt modelId="{36BB70DA-3CDD-4F31-9625-584E41C94A59}" type="sibTrans" cxnId="{DF480090-ED8C-4021-B2BF-3E8EA6C523A8}">
      <dgm:prSet/>
      <dgm:spPr/>
      <dgm:t>
        <a:bodyPr/>
        <a:lstStyle/>
        <a:p>
          <a:endParaRPr lang="en-US"/>
        </a:p>
      </dgm:t>
    </dgm:pt>
    <dgm:pt modelId="{45A5E940-E29B-49BC-9C53-348674262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 pitchFamily="34" charset="0"/>
            </a:rPr>
            <a:t>Special Guest: Mr. Andrew </a:t>
          </a:r>
          <a:r>
            <a:rPr lang="en-US" dirty="0" err="1">
              <a:latin typeface="Corbel" panose="020B0503020204020204" pitchFamily="34" charset="0"/>
            </a:rPr>
            <a:t>Mayock</a:t>
          </a:r>
          <a:r>
            <a:rPr lang="en-US" dirty="0">
              <a:latin typeface="Corbel" panose="020B0503020204020204" pitchFamily="34" charset="0"/>
            </a:rPr>
            <a:t>, Federal Chief Sustainability Officer</a:t>
          </a:r>
        </a:p>
      </dgm:t>
    </dgm:pt>
    <dgm:pt modelId="{E80E488F-A49C-47E1-8E39-CC93F8ED1C78}" type="parTrans" cxnId="{0607ADDE-BCC9-4E56-9695-1571B8E9C02C}">
      <dgm:prSet/>
      <dgm:spPr/>
      <dgm:t>
        <a:bodyPr/>
        <a:lstStyle/>
        <a:p>
          <a:endParaRPr lang="en-US"/>
        </a:p>
      </dgm:t>
    </dgm:pt>
    <dgm:pt modelId="{2FB22D62-44E8-4A91-8465-AD4CA004E922}" type="sibTrans" cxnId="{0607ADDE-BCC9-4E56-9695-1571B8E9C02C}">
      <dgm:prSet/>
      <dgm:spPr/>
      <dgm:t>
        <a:bodyPr/>
        <a:lstStyle/>
        <a:p>
          <a:endParaRPr lang="en-US"/>
        </a:p>
      </dgm:t>
    </dgm:pt>
    <dgm:pt modelId="{5BE25180-1598-4FD8-856A-F5A42DAC522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orbel" panose="020B0503020204020204" pitchFamily="34" charset="0"/>
            </a:rPr>
            <a:t>Practical information can be found under </a:t>
          </a:r>
          <a:r>
            <a:rPr lang="en-GB" b="1">
              <a:latin typeface="Corbel" panose="020B0503020204020204" pitchFamily="34" charset="0"/>
            </a:rPr>
            <a:t>Documents </a:t>
          </a:r>
          <a:endParaRPr lang="en-US">
            <a:latin typeface="Corbel" panose="020B0503020204020204" pitchFamily="34" charset="0"/>
          </a:endParaRPr>
        </a:p>
      </dgm:t>
    </dgm:pt>
    <dgm:pt modelId="{F027418E-6BCC-4920-B5D9-E589349E9007}" type="parTrans" cxnId="{564E1DE2-499E-4848-8FE5-56100F848F1E}">
      <dgm:prSet/>
      <dgm:spPr/>
      <dgm:t>
        <a:bodyPr/>
        <a:lstStyle/>
        <a:p>
          <a:endParaRPr lang="en-US"/>
        </a:p>
      </dgm:t>
    </dgm:pt>
    <dgm:pt modelId="{FFD9E87B-A2BE-46E8-A02C-6977559057D1}" type="sibTrans" cxnId="{564E1DE2-499E-4848-8FE5-56100F848F1E}">
      <dgm:prSet/>
      <dgm:spPr/>
      <dgm:t>
        <a:bodyPr/>
        <a:lstStyle/>
        <a:p>
          <a:endParaRPr lang="en-US"/>
        </a:p>
      </dgm:t>
    </dgm:pt>
    <dgm:pt modelId="{95ADCD05-BDA8-45FB-B284-481EF97D2B5E}" type="pres">
      <dgm:prSet presAssocID="{23301F00-1615-43B2-861B-FDEEA8E4B90C}" presName="root" presStyleCnt="0">
        <dgm:presLayoutVars>
          <dgm:dir/>
          <dgm:resizeHandles val="exact"/>
        </dgm:presLayoutVars>
      </dgm:prSet>
      <dgm:spPr/>
    </dgm:pt>
    <dgm:pt modelId="{218E23F1-390A-4853-A941-E0C7CD60D17B}" type="pres">
      <dgm:prSet presAssocID="{23680B6D-AC17-46ED-8161-D3F0D8BED428}" presName="compNode" presStyleCnt="0"/>
      <dgm:spPr/>
    </dgm:pt>
    <dgm:pt modelId="{5F6BAD61-8229-4EC6-80D7-3CD8A4213D8D}" type="pres">
      <dgm:prSet presAssocID="{23680B6D-AC17-46ED-8161-D3F0D8BED428}" presName="bgRect" presStyleLbl="bgShp" presStyleIdx="0" presStyleCnt="4"/>
      <dgm:spPr/>
    </dgm:pt>
    <dgm:pt modelId="{A8244898-11DD-4A84-8CED-2FB6134FF8C2}" type="pres">
      <dgm:prSet presAssocID="{23680B6D-AC17-46ED-8161-D3F0D8BED42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7250DB4-3779-4D1A-821A-C847A262C522}" type="pres">
      <dgm:prSet presAssocID="{23680B6D-AC17-46ED-8161-D3F0D8BED428}" presName="spaceRect" presStyleCnt="0"/>
      <dgm:spPr/>
    </dgm:pt>
    <dgm:pt modelId="{BB8F7B7A-B789-450E-B3C9-DB6360CC935E}" type="pres">
      <dgm:prSet presAssocID="{23680B6D-AC17-46ED-8161-D3F0D8BED428}" presName="parTx" presStyleLbl="revTx" presStyleIdx="0" presStyleCnt="4">
        <dgm:presLayoutVars>
          <dgm:chMax val="0"/>
          <dgm:chPref val="0"/>
        </dgm:presLayoutVars>
      </dgm:prSet>
      <dgm:spPr/>
    </dgm:pt>
    <dgm:pt modelId="{04099ABD-F499-4EA1-BE44-B6465C9274B2}" type="pres">
      <dgm:prSet presAssocID="{C5C84FD9-CDCD-4A7C-873A-50DE9947382F}" presName="sibTrans" presStyleCnt="0"/>
      <dgm:spPr/>
    </dgm:pt>
    <dgm:pt modelId="{23B547DC-C41E-4EF8-9F5E-1C2E839FB49A}" type="pres">
      <dgm:prSet presAssocID="{B2412C29-2994-4A9B-BF11-DD2C8A44153C}" presName="compNode" presStyleCnt="0"/>
      <dgm:spPr/>
    </dgm:pt>
    <dgm:pt modelId="{BD73FC4B-0DC3-4766-B8CA-3C492A22E9EF}" type="pres">
      <dgm:prSet presAssocID="{B2412C29-2994-4A9B-BF11-DD2C8A44153C}" presName="bgRect" presStyleLbl="bgShp" presStyleIdx="1" presStyleCnt="4" custScaleY="112952"/>
      <dgm:spPr/>
    </dgm:pt>
    <dgm:pt modelId="{2774AD15-F07E-439A-95C6-30E18C9790E1}" type="pres">
      <dgm:prSet presAssocID="{B2412C29-2994-4A9B-BF11-DD2C8A4415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B59E2C2-8C5A-47B0-A2D5-71AC09DE554E}" type="pres">
      <dgm:prSet presAssocID="{B2412C29-2994-4A9B-BF11-DD2C8A44153C}" presName="spaceRect" presStyleCnt="0"/>
      <dgm:spPr/>
    </dgm:pt>
    <dgm:pt modelId="{98CBB01F-A2E2-49CE-8A72-3B6FB4337E90}" type="pres">
      <dgm:prSet presAssocID="{B2412C29-2994-4A9B-BF11-DD2C8A44153C}" presName="parTx" presStyleLbl="revTx" presStyleIdx="1" presStyleCnt="4">
        <dgm:presLayoutVars>
          <dgm:chMax val="0"/>
          <dgm:chPref val="0"/>
        </dgm:presLayoutVars>
      </dgm:prSet>
      <dgm:spPr/>
    </dgm:pt>
    <dgm:pt modelId="{1A6EBBA4-3FC3-437C-AC27-305B48AF7720}" type="pres">
      <dgm:prSet presAssocID="{36BB70DA-3CDD-4F31-9625-584E41C94A59}" presName="sibTrans" presStyleCnt="0"/>
      <dgm:spPr/>
    </dgm:pt>
    <dgm:pt modelId="{6771E2C6-35B5-4EA4-968A-4BD69DAB1F2C}" type="pres">
      <dgm:prSet presAssocID="{45A5E940-E29B-49BC-9C53-34867426209A}" presName="compNode" presStyleCnt="0"/>
      <dgm:spPr/>
    </dgm:pt>
    <dgm:pt modelId="{1C48C2F7-82A1-4685-9AED-05B5EDC03B2F}" type="pres">
      <dgm:prSet presAssocID="{45A5E940-E29B-49BC-9C53-34867426209A}" presName="bgRect" presStyleLbl="bgShp" presStyleIdx="2" presStyleCnt="4"/>
      <dgm:spPr/>
    </dgm:pt>
    <dgm:pt modelId="{73998A1A-7AB7-406F-B40C-CF04736AF579}" type="pres">
      <dgm:prSet presAssocID="{45A5E940-E29B-49BC-9C53-34867426209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7D04A85-72DE-4E70-B74D-4FD338EF34CB}" type="pres">
      <dgm:prSet presAssocID="{45A5E940-E29B-49BC-9C53-34867426209A}" presName="spaceRect" presStyleCnt="0"/>
      <dgm:spPr/>
    </dgm:pt>
    <dgm:pt modelId="{36E3EA99-EA3B-4DF0-AC3C-99173B73EEFF}" type="pres">
      <dgm:prSet presAssocID="{45A5E940-E29B-49BC-9C53-34867426209A}" presName="parTx" presStyleLbl="revTx" presStyleIdx="2" presStyleCnt="4">
        <dgm:presLayoutVars>
          <dgm:chMax val="0"/>
          <dgm:chPref val="0"/>
        </dgm:presLayoutVars>
      </dgm:prSet>
      <dgm:spPr/>
    </dgm:pt>
    <dgm:pt modelId="{EB6E7D35-8127-4F1C-A859-36B2B28AE99F}" type="pres">
      <dgm:prSet presAssocID="{2FB22D62-44E8-4A91-8465-AD4CA004E922}" presName="sibTrans" presStyleCnt="0"/>
      <dgm:spPr/>
    </dgm:pt>
    <dgm:pt modelId="{1085ADFC-4FA8-4E89-BD33-4F06F0D1A6C6}" type="pres">
      <dgm:prSet presAssocID="{5BE25180-1598-4FD8-856A-F5A42DAC5226}" presName="compNode" presStyleCnt="0"/>
      <dgm:spPr/>
    </dgm:pt>
    <dgm:pt modelId="{27FFF636-4D85-4CDF-8DE8-F9DBFBA494F1}" type="pres">
      <dgm:prSet presAssocID="{5BE25180-1598-4FD8-856A-F5A42DAC5226}" presName="bgRect" presStyleLbl="bgShp" presStyleIdx="3" presStyleCnt="4"/>
      <dgm:spPr/>
    </dgm:pt>
    <dgm:pt modelId="{275E3311-8B10-451E-B831-64809296E715}" type="pres">
      <dgm:prSet presAssocID="{5BE25180-1598-4FD8-856A-F5A42DAC52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30B380B-D6F5-493F-A91D-F14544B9857C}" type="pres">
      <dgm:prSet presAssocID="{5BE25180-1598-4FD8-856A-F5A42DAC5226}" presName="spaceRect" presStyleCnt="0"/>
      <dgm:spPr/>
    </dgm:pt>
    <dgm:pt modelId="{EE585A8E-0555-4C4C-804C-B0A508D3A1FD}" type="pres">
      <dgm:prSet presAssocID="{5BE25180-1598-4FD8-856A-F5A42DAC522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543465-2806-43EB-9BB3-C30748AEA2FB}" type="presOf" srcId="{B2412C29-2994-4A9B-BF11-DD2C8A44153C}" destId="{98CBB01F-A2E2-49CE-8A72-3B6FB4337E90}" srcOrd="0" destOrd="0" presId="urn:microsoft.com/office/officeart/2018/2/layout/IconVerticalSolidList"/>
    <dgm:cxn modelId="{DF480090-ED8C-4021-B2BF-3E8EA6C523A8}" srcId="{23301F00-1615-43B2-861B-FDEEA8E4B90C}" destId="{B2412C29-2994-4A9B-BF11-DD2C8A44153C}" srcOrd="1" destOrd="0" parTransId="{36992282-43E7-4CC5-992F-5FB64AD93176}" sibTransId="{36BB70DA-3CDD-4F31-9625-584E41C94A59}"/>
    <dgm:cxn modelId="{B17B8A96-C9A0-40ED-BCAA-564D72DC5F35}" type="presOf" srcId="{5BE25180-1598-4FD8-856A-F5A42DAC5226}" destId="{EE585A8E-0555-4C4C-804C-B0A508D3A1FD}" srcOrd="0" destOrd="0" presId="urn:microsoft.com/office/officeart/2018/2/layout/IconVerticalSolidList"/>
    <dgm:cxn modelId="{381B86C4-1468-4308-A589-F1BD8F51C84D}" type="presOf" srcId="{23301F00-1615-43B2-861B-FDEEA8E4B90C}" destId="{95ADCD05-BDA8-45FB-B284-481EF97D2B5E}" srcOrd="0" destOrd="0" presId="urn:microsoft.com/office/officeart/2018/2/layout/IconVerticalSolidList"/>
    <dgm:cxn modelId="{957551CE-1CA8-483C-8E21-16732CA9DD60}" type="presOf" srcId="{45A5E940-E29B-49BC-9C53-34867426209A}" destId="{36E3EA99-EA3B-4DF0-AC3C-99173B73EEFF}" srcOrd="0" destOrd="0" presId="urn:microsoft.com/office/officeart/2018/2/layout/IconVerticalSolidList"/>
    <dgm:cxn modelId="{8A1F1BD5-8F16-483C-8BBB-48C9FFB19EFA}" srcId="{23301F00-1615-43B2-861B-FDEEA8E4B90C}" destId="{23680B6D-AC17-46ED-8161-D3F0D8BED428}" srcOrd="0" destOrd="0" parTransId="{2EA239A6-760B-4A65-A846-8993C8D335DE}" sibTransId="{C5C84FD9-CDCD-4A7C-873A-50DE9947382F}"/>
    <dgm:cxn modelId="{0607ADDE-BCC9-4E56-9695-1571B8E9C02C}" srcId="{23301F00-1615-43B2-861B-FDEEA8E4B90C}" destId="{45A5E940-E29B-49BC-9C53-34867426209A}" srcOrd="2" destOrd="0" parTransId="{E80E488F-A49C-47E1-8E39-CC93F8ED1C78}" sibTransId="{2FB22D62-44E8-4A91-8465-AD4CA004E922}"/>
    <dgm:cxn modelId="{564E1DE2-499E-4848-8FE5-56100F848F1E}" srcId="{23301F00-1615-43B2-861B-FDEEA8E4B90C}" destId="{5BE25180-1598-4FD8-856A-F5A42DAC5226}" srcOrd="3" destOrd="0" parTransId="{F027418E-6BCC-4920-B5D9-E589349E9007}" sibTransId="{FFD9E87B-A2BE-46E8-A02C-6977559057D1}"/>
    <dgm:cxn modelId="{D6F8E8EB-9DE8-4A2B-9385-CE301BEE73A8}" type="presOf" srcId="{23680B6D-AC17-46ED-8161-D3F0D8BED428}" destId="{BB8F7B7A-B789-450E-B3C9-DB6360CC935E}" srcOrd="0" destOrd="0" presId="urn:microsoft.com/office/officeart/2018/2/layout/IconVerticalSolidList"/>
    <dgm:cxn modelId="{0E9EDAA0-4026-4A6E-AA0C-8B3C64B9FE35}" type="presParOf" srcId="{95ADCD05-BDA8-45FB-B284-481EF97D2B5E}" destId="{218E23F1-390A-4853-A941-E0C7CD60D17B}" srcOrd="0" destOrd="0" presId="urn:microsoft.com/office/officeart/2018/2/layout/IconVerticalSolidList"/>
    <dgm:cxn modelId="{8CF1939B-0E0C-456D-BC44-3617B7F040C3}" type="presParOf" srcId="{218E23F1-390A-4853-A941-E0C7CD60D17B}" destId="{5F6BAD61-8229-4EC6-80D7-3CD8A4213D8D}" srcOrd="0" destOrd="0" presId="urn:microsoft.com/office/officeart/2018/2/layout/IconVerticalSolidList"/>
    <dgm:cxn modelId="{B8F92207-065D-4316-91AE-5256E21E100E}" type="presParOf" srcId="{218E23F1-390A-4853-A941-E0C7CD60D17B}" destId="{A8244898-11DD-4A84-8CED-2FB6134FF8C2}" srcOrd="1" destOrd="0" presId="urn:microsoft.com/office/officeart/2018/2/layout/IconVerticalSolidList"/>
    <dgm:cxn modelId="{4BD8A6F7-EDD0-4C04-86A4-A3C4704C4012}" type="presParOf" srcId="{218E23F1-390A-4853-A941-E0C7CD60D17B}" destId="{C7250DB4-3779-4D1A-821A-C847A262C522}" srcOrd="2" destOrd="0" presId="urn:microsoft.com/office/officeart/2018/2/layout/IconVerticalSolidList"/>
    <dgm:cxn modelId="{2E4B7621-0A01-4BD1-8461-DF4F693800F6}" type="presParOf" srcId="{218E23F1-390A-4853-A941-E0C7CD60D17B}" destId="{BB8F7B7A-B789-450E-B3C9-DB6360CC935E}" srcOrd="3" destOrd="0" presId="urn:microsoft.com/office/officeart/2018/2/layout/IconVerticalSolidList"/>
    <dgm:cxn modelId="{D7B29524-B03E-4109-B0F0-E182CF08BEF3}" type="presParOf" srcId="{95ADCD05-BDA8-45FB-B284-481EF97D2B5E}" destId="{04099ABD-F499-4EA1-BE44-B6465C9274B2}" srcOrd="1" destOrd="0" presId="urn:microsoft.com/office/officeart/2018/2/layout/IconVerticalSolidList"/>
    <dgm:cxn modelId="{6497DF24-6653-48F6-9644-C2DF18899040}" type="presParOf" srcId="{95ADCD05-BDA8-45FB-B284-481EF97D2B5E}" destId="{23B547DC-C41E-4EF8-9F5E-1C2E839FB49A}" srcOrd="2" destOrd="0" presId="urn:microsoft.com/office/officeart/2018/2/layout/IconVerticalSolidList"/>
    <dgm:cxn modelId="{E5877330-0434-4D8E-B3BA-ABF564C89652}" type="presParOf" srcId="{23B547DC-C41E-4EF8-9F5E-1C2E839FB49A}" destId="{BD73FC4B-0DC3-4766-B8CA-3C492A22E9EF}" srcOrd="0" destOrd="0" presId="urn:microsoft.com/office/officeart/2018/2/layout/IconVerticalSolidList"/>
    <dgm:cxn modelId="{F3FA0D18-40E7-49B7-8BF6-693545CA7247}" type="presParOf" srcId="{23B547DC-C41E-4EF8-9F5E-1C2E839FB49A}" destId="{2774AD15-F07E-439A-95C6-30E18C9790E1}" srcOrd="1" destOrd="0" presId="urn:microsoft.com/office/officeart/2018/2/layout/IconVerticalSolidList"/>
    <dgm:cxn modelId="{A7E76F69-939E-4526-90F2-0D2EB8BB85F1}" type="presParOf" srcId="{23B547DC-C41E-4EF8-9F5E-1C2E839FB49A}" destId="{8B59E2C2-8C5A-47B0-A2D5-71AC09DE554E}" srcOrd="2" destOrd="0" presId="urn:microsoft.com/office/officeart/2018/2/layout/IconVerticalSolidList"/>
    <dgm:cxn modelId="{4F9B3D8C-A5CA-4F33-A60F-91CABAB1A302}" type="presParOf" srcId="{23B547DC-C41E-4EF8-9F5E-1C2E839FB49A}" destId="{98CBB01F-A2E2-49CE-8A72-3B6FB4337E90}" srcOrd="3" destOrd="0" presId="urn:microsoft.com/office/officeart/2018/2/layout/IconVerticalSolidList"/>
    <dgm:cxn modelId="{B5F76457-DCCF-4C55-8D82-0E02010E508D}" type="presParOf" srcId="{95ADCD05-BDA8-45FB-B284-481EF97D2B5E}" destId="{1A6EBBA4-3FC3-437C-AC27-305B48AF7720}" srcOrd="3" destOrd="0" presId="urn:microsoft.com/office/officeart/2018/2/layout/IconVerticalSolidList"/>
    <dgm:cxn modelId="{0FFAC4C4-0D08-4484-83D6-E12ACE33099E}" type="presParOf" srcId="{95ADCD05-BDA8-45FB-B284-481EF97D2B5E}" destId="{6771E2C6-35B5-4EA4-968A-4BD69DAB1F2C}" srcOrd="4" destOrd="0" presId="urn:microsoft.com/office/officeart/2018/2/layout/IconVerticalSolidList"/>
    <dgm:cxn modelId="{BF0D6AF4-676E-4305-A07D-946717F244B7}" type="presParOf" srcId="{6771E2C6-35B5-4EA4-968A-4BD69DAB1F2C}" destId="{1C48C2F7-82A1-4685-9AED-05B5EDC03B2F}" srcOrd="0" destOrd="0" presId="urn:microsoft.com/office/officeart/2018/2/layout/IconVerticalSolidList"/>
    <dgm:cxn modelId="{0645DBE1-43AA-4F7B-B14E-CD5032E72A0C}" type="presParOf" srcId="{6771E2C6-35B5-4EA4-968A-4BD69DAB1F2C}" destId="{73998A1A-7AB7-406F-B40C-CF04736AF579}" srcOrd="1" destOrd="0" presId="urn:microsoft.com/office/officeart/2018/2/layout/IconVerticalSolidList"/>
    <dgm:cxn modelId="{CCCE81A8-751B-4C0A-95B5-7839A962DBCA}" type="presParOf" srcId="{6771E2C6-35B5-4EA4-968A-4BD69DAB1F2C}" destId="{47D04A85-72DE-4E70-B74D-4FD338EF34CB}" srcOrd="2" destOrd="0" presId="urn:microsoft.com/office/officeart/2018/2/layout/IconVerticalSolidList"/>
    <dgm:cxn modelId="{90A1A1E9-2FD2-402F-98E3-73AE3020BD42}" type="presParOf" srcId="{6771E2C6-35B5-4EA4-968A-4BD69DAB1F2C}" destId="{36E3EA99-EA3B-4DF0-AC3C-99173B73EEFF}" srcOrd="3" destOrd="0" presId="urn:microsoft.com/office/officeart/2018/2/layout/IconVerticalSolidList"/>
    <dgm:cxn modelId="{51C07C93-E69B-49B7-8631-586FAA12B28B}" type="presParOf" srcId="{95ADCD05-BDA8-45FB-B284-481EF97D2B5E}" destId="{EB6E7D35-8127-4F1C-A859-36B2B28AE99F}" srcOrd="5" destOrd="0" presId="urn:microsoft.com/office/officeart/2018/2/layout/IconVerticalSolidList"/>
    <dgm:cxn modelId="{6277DD98-DA8D-4EEB-B692-6AB8A51A0785}" type="presParOf" srcId="{95ADCD05-BDA8-45FB-B284-481EF97D2B5E}" destId="{1085ADFC-4FA8-4E89-BD33-4F06F0D1A6C6}" srcOrd="6" destOrd="0" presId="urn:microsoft.com/office/officeart/2018/2/layout/IconVerticalSolidList"/>
    <dgm:cxn modelId="{7267FF4C-2600-4EBE-A995-2A2900EF43D1}" type="presParOf" srcId="{1085ADFC-4FA8-4E89-BD33-4F06F0D1A6C6}" destId="{27FFF636-4D85-4CDF-8DE8-F9DBFBA494F1}" srcOrd="0" destOrd="0" presId="urn:microsoft.com/office/officeart/2018/2/layout/IconVerticalSolidList"/>
    <dgm:cxn modelId="{8C81E62C-8AC7-4E42-8B4B-28A98C485869}" type="presParOf" srcId="{1085ADFC-4FA8-4E89-BD33-4F06F0D1A6C6}" destId="{275E3311-8B10-451E-B831-64809296E715}" srcOrd="1" destOrd="0" presId="urn:microsoft.com/office/officeart/2018/2/layout/IconVerticalSolidList"/>
    <dgm:cxn modelId="{76E6F89F-5335-425C-859A-91DD6CFAB33C}" type="presParOf" srcId="{1085ADFC-4FA8-4E89-BD33-4F06F0D1A6C6}" destId="{F30B380B-D6F5-493F-A91D-F14544B9857C}" srcOrd="2" destOrd="0" presId="urn:microsoft.com/office/officeart/2018/2/layout/IconVerticalSolidList"/>
    <dgm:cxn modelId="{8DC461F5-2CF9-4C46-A1C0-871F4B3EC13F}" type="presParOf" srcId="{1085ADFC-4FA8-4E89-BD33-4F06F0D1A6C6}" destId="{EE585A8E-0555-4C4C-804C-B0A508D3A1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BAD61-8229-4EC6-80D7-3CD8A4213D8D}">
      <dsp:nvSpPr>
        <dsp:cNvPr id="0" name=""/>
        <dsp:cNvSpPr/>
      </dsp:nvSpPr>
      <dsp:spPr>
        <a:xfrm>
          <a:off x="0" y="1569"/>
          <a:ext cx="4330700" cy="8609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44898-11DD-4A84-8CED-2FB6134FF8C2}">
      <dsp:nvSpPr>
        <dsp:cNvPr id="0" name=""/>
        <dsp:cNvSpPr/>
      </dsp:nvSpPr>
      <dsp:spPr>
        <a:xfrm>
          <a:off x="260449" y="195292"/>
          <a:ext cx="473544" cy="473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F7B7A-B789-450E-B3C9-DB6360CC935E}">
      <dsp:nvSpPr>
        <dsp:cNvPr id="0" name=""/>
        <dsp:cNvSpPr/>
      </dsp:nvSpPr>
      <dsp:spPr>
        <a:xfrm>
          <a:off x="994443" y="1569"/>
          <a:ext cx="3336256" cy="860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21" tIns="91121" rIns="91121" bIns="911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rbel" panose="020B0503020204020204" pitchFamily="34" charset="0"/>
            </a:rPr>
            <a:t>58 Registrations (22 in-person, 36 online) </a:t>
          </a:r>
          <a:endParaRPr lang="en-US" sz="1400" kern="1200" dirty="0">
            <a:latin typeface="Corbel" panose="020B0503020204020204" pitchFamily="34" charset="0"/>
          </a:endParaRPr>
        </a:p>
      </dsp:txBody>
      <dsp:txXfrm>
        <a:off x="994443" y="1569"/>
        <a:ext cx="3336256" cy="860989"/>
      </dsp:txXfrm>
    </dsp:sp>
    <dsp:sp modelId="{BD73FC4B-0DC3-4766-B8CA-3C492A22E9EF}">
      <dsp:nvSpPr>
        <dsp:cNvPr id="0" name=""/>
        <dsp:cNvSpPr/>
      </dsp:nvSpPr>
      <dsp:spPr>
        <a:xfrm>
          <a:off x="0" y="1077806"/>
          <a:ext cx="4330700" cy="9725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4AD15-F07E-439A-95C6-30E18C9790E1}">
      <dsp:nvSpPr>
        <dsp:cNvPr id="0" name=""/>
        <dsp:cNvSpPr/>
      </dsp:nvSpPr>
      <dsp:spPr>
        <a:xfrm>
          <a:off x="260449" y="1327287"/>
          <a:ext cx="473544" cy="473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BB01F-A2E2-49CE-8A72-3B6FB4337E90}">
      <dsp:nvSpPr>
        <dsp:cNvPr id="0" name=""/>
        <dsp:cNvSpPr/>
      </dsp:nvSpPr>
      <dsp:spPr>
        <a:xfrm>
          <a:off x="994443" y="1133564"/>
          <a:ext cx="3336256" cy="860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21" tIns="91121" rIns="91121" bIns="911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rbel" panose="020B0503020204020204" pitchFamily="34" charset="0"/>
            </a:rPr>
            <a:t>External guests : Google, Society of Cable Telecommunications Engineers (SCTE), EU Commission, Environment Canada, </a:t>
          </a:r>
          <a:r>
            <a:rPr lang="en-GB" sz="1400" kern="1200" dirty="0" err="1">
              <a:latin typeface="Corbel" panose="020B0503020204020204" pitchFamily="34" charset="0"/>
            </a:rPr>
            <a:t>Quizrr</a:t>
          </a:r>
          <a:r>
            <a:rPr lang="en-GB" sz="1400" kern="1200" dirty="0">
              <a:latin typeface="Corbel" panose="020B0503020204020204" pitchFamily="34" charset="0"/>
            </a:rPr>
            <a:t> </a:t>
          </a:r>
          <a:endParaRPr lang="en-US" sz="1400" kern="1200" dirty="0">
            <a:latin typeface="Corbel" panose="020B0503020204020204" pitchFamily="34" charset="0"/>
          </a:endParaRPr>
        </a:p>
      </dsp:txBody>
      <dsp:txXfrm>
        <a:off x="994443" y="1133564"/>
        <a:ext cx="3336256" cy="860989"/>
      </dsp:txXfrm>
    </dsp:sp>
    <dsp:sp modelId="{1C48C2F7-82A1-4685-9AED-05B5EDC03B2F}">
      <dsp:nvSpPr>
        <dsp:cNvPr id="0" name=""/>
        <dsp:cNvSpPr/>
      </dsp:nvSpPr>
      <dsp:spPr>
        <a:xfrm>
          <a:off x="0" y="2265559"/>
          <a:ext cx="4330700" cy="8609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98A1A-7AB7-406F-B40C-CF04736AF579}">
      <dsp:nvSpPr>
        <dsp:cNvPr id="0" name=""/>
        <dsp:cNvSpPr/>
      </dsp:nvSpPr>
      <dsp:spPr>
        <a:xfrm>
          <a:off x="260449" y="2459282"/>
          <a:ext cx="473544" cy="473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EA99-EA3B-4DF0-AC3C-99173B73EEFF}">
      <dsp:nvSpPr>
        <dsp:cNvPr id="0" name=""/>
        <dsp:cNvSpPr/>
      </dsp:nvSpPr>
      <dsp:spPr>
        <a:xfrm>
          <a:off x="994443" y="2265559"/>
          <a:ext cx="3336256" cy="860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21" tIns="91121" rIns="91121" bIns="911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orbel" panose="020B0503020204020204" pitchFamily="34" charset="0"/>
            </a:rPr>
            <a:t>Special Guest: Mr. Andrew </a:t>
          </a:r>
          <a:r>
            <a:rPr lang="en-US" sz="1400" kern="1200" dirty="0" err="1">
              <a:latin typeface="Corbel" panose="020B0503020204020204" pitchFamily="34" charset="0"/>
            </a:rPr>
            <a:t>Mayock</a:t>
          </a:r>
          <a:r>
            <a:rPr lang="en-US" sz="1400" kern="1200" dirty="0">
              <a:latin typeface="Corbel" panose="020B0503020204020204" pitchFamily="34" charset="0"/>
            </a:rPr>
            <a:t>, Federal Chief Sustainability Officer</a:t>
          </a:r>
        </a:p>
      </dsp:txBody>
      <dsp:txXfrm>
        <a:off x="994443" y="2265559"/>
        <a:ext cx="3336256" cy="860989"/>
      </dsp:txXfrm>
    </dsp:sp>
    <dsp:sp modelId="{27FFF636-4D85-4CDF-8DE8-F9DBFBA494F1}">
      <dsp:nvSpPr>
        <dsp:cNvPr id="0" name=""/>
        <dsp:cNvSpPr/>
      </dsp:nvSpPr>
      <dsp:spPr>
        <a:xfrm>
          <a:off x="0" y="3341796"/>
          <a:ext cx="4330700" cy="8609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E3311-8B10-451E-B831-64809296E715}">
      <dsp:nvSpPr>
        <dsp:cNvPr id="0" name=""/>
        <dsp:cNvSpPr/>
      </dsp:nvSpPr>
      <dsp:spPr>
        <a:xfrm>
          <a:off x="260449" y="3535519"/>
          <a:ext cx="473544" cy="4735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85A8E-0555-4C4C-804C-B0A508D3A1FD}">
      <dsp:nvSpPr>
        <dsp:cNvPr id="0" name=""/>
        <dsp:cNvSpPr/>
      </dsp:nvSpPr>
      <dsp:spPr>
        <a:xfrm>
          <a:off x="994443" y="3341796"/>
          <a:ext cx="3336256" cy="860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21" tIns="91121" rIns="91121" bIns="9112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orbel" panose="020B0503020204020204" pitchFamily="34" charset="0"/>
            </a:rPr>
            <a:t>Practical information can be found under </a:t>
          </a:r>
          <a:r>
            <a:rPr lang="en-GB" sz="1400" b="1" kern="1200">
              <a:latin typeface="Corbel" panose="020B0503020204020204" pitchFamily="34" charset="0"/>
            </a:rPr>
            <a:t>Documents </a:t>
          </a:r>
          <a:endParaRPr lang="en-US" sz="1400" kern="1200">
            <a:latin typeface="Corbel" panose="020B0503020204020204" pitchFamily="34" charset="0"/>
          </a:endParaRPr>
        </a:p>
      </dsp:txBody>
      <dsp:txXfrm>
        <a:off x="994443" y="3341796"/>
        <a:ext cx="3336256" cy="86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A4A4-CB2E-4D41-A3FC-62220951F272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C5ABE-5DDB-4F4C-8E07-D3D35F25C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0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6279" indent="-2947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78890" indent="-235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0446" indent="-235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22002" indent="-235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93558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5115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36671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08227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4BD10F-FDE8-449F-BD5D-5D30D7BDA4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86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5ABE-5DDB-4F4C-8E07-D3D35F25C4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&gt; For the GeSI GA proxy votes, November meeting is cancelled due to the dates being close to the December meeting.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5ABE-5DDB-4F4C-8E07-D3D35F25C4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5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5ABE-5DDB-4F4C-8E07-D3D35F25C4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2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6279" indent="-2947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78890" indent="-235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0446" indent="-235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22002" indent="-235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93558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5115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36671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08227" indent="-235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4BD10F-FDE8-449F-BD5D-5D30D7BDA4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4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023E4-943E-4ACE-A94A-D2A981164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95DE3-B6DC-4698-8961-0C8807707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340B-2C00-4ABB-8FC2-C2CB5D88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DEEF-8675-4FED-B73D-F2BC786429C9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AF98-6C1F-4930-B055-6967206F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FA58-5B9E-4810-8728-D59F4B2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3BA0-F41D-41C5-A556-BA5D60A6AC80}" type="slidenum">
              <a:rPr lang="en-GB" altLang="de-DE" smtClean="0"/>
              <a:pPr/>
              <a:t>‹#›</a:t>
            </a:fld>
            <a:endParaRPr lang="en-GB" altLang="de-DE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C58DDD69-2CCB-4326-8ECD-80CEFE09BD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168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C58DDD69-2CCB-4326-8ECD-80CEFE09B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168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1">
            <a:extLst>
              <a:ext uri="{FF2B5EF4-FFF2-40B4-BE49-F238E27FC236}">
                <a16:creationId xmlns:a16="http://schemas.microsoft.com/office/drawing/2014/main" id="{EEBF730F-A509-4703-B569-71158A2ED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" y="1679"/>
            <a:ext cx="12191328" cy="685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36DEE-2C20-4919-AFC8-1C7948C9E7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65" y="-665984"/>
            <a:ext cx="6785561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91A5-404A-4F6F-B96E-A0A2800F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C30CA-9F6F-45D2-9AD2-80DDC7201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A1C12-C9B7-4D25-918A-C266A862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F711-1517-4FAA-82DF-ED9F1D00B7AE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D3E13-211B-433A-84C9-9ED19B6F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389C1-E800-425F-9793-C5542A8E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0542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E9DB2-46BE-40EE-8013-064B2DB4E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CF89B-DF92-48F6-AC99-CEF3A0B00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484D1-B573-48A9-9EB1-953265BB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795C-AE72-4617-956F-E77C7B47BA6A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5C0A9-068A-4E1D-ACC6-70C52AC8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676F3-B67C-457B-8045-2D397A1D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4866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" y="0"/>
            <a:ext cx="12191328" cy="182252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543" y="1071091"/>
            <a:ext cx="11200915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06" indent="0">
              <a:buNone/>
              <a:defRPr sz="2117" b="1"/>
            </a:lvl2pPr>
            <a:lvl3pPr marL="967613" indent="0">
              <a:buNone/>
              <a:defRPr sz="1905" b="1"/>
            </a:lvl3pPr>
            <a:lvl4pPr marL="1451419" indent="0">
              <a:buNone/>
              <a:defRPr sz="1693" b="1"/>
            </a:lvl4pPr>
            <a:lvl5pPr marL="1935225" indent="0">
              <a:buNone/>
              <a:defRPr sz="1693" b="1"/>
            </a:lvl5pPr>
            <a:lvl6pPr marL="2419031" indent="0">
              <a:buNone/>
              <a:defRPr sz="1693" b="1"/>
            </a:lvl6pPr>
            <a:lvl7pPr marL="2902839" indent="0">
              <a:buNone/>
              <a:defRPr sz="1693" b="1"/>
            </a:lvl7pPr>
            <a:lvl8pPr marL="3386645" indent="0">
              <a:buNone/>
              <a:defRPr sz="1693" b="1"/>
            </a:lvl8pPr>
            <a:lvl9pPr marL="3870451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95543" y="1710855"/>
            <a:ext cx="11200915" cy="3951288"/>
          </a:xfrm>
        </p:spPr>
        <p:txBody>
          <a:bodyPr tIns="36000"/>
          <a:lstStyle>
            <a:lvl1pPr marL="361176" indent="-362855">
              <a:buFont typeface="Wingdings" panose="05000000000000000000" pitchFamily="2" charset="2"/>
              <a:buChar char="§"/>
              <a:defRPr sz="1693"/>
            </a:lvl1pPr>
            <a:lvl2pPr marL="784506" indent="-302379">
              <a:buFont typeface="Wingdings" panose="05000000000000000000" pitchFamily="2" charset="2"/>
              <a:buChar char="§"/>
              <a:defRPr sz="1693"/>
            </a:lvl2pPr>
            <a:lvl3pPr marL="1207837" indent="-241903">
              <a:buFont typeface="Wingdings" panose="05000000000000000000" pitchFamily="2" charset="2"/>
              <a:buChar char="§"/>
              <a:defRPr sz="1693"/>
            </a:lvl3pPr>
            <a:lvl4pPr marL="1691643" indent="-241903">
              <a:buFont typeface="Wingdings" panose="05000000000000000000" pitchFamily="2" charset="2"/>
              <a:buChar char="§"/>
              <a:defRPr sz="1693"/>
            </a:lvl4pPr>
            <a:lvl5pPr marL="2175449" indent="-241903">
              <a:buFont typeface="Wingdings" panose="05000000000000000000" pitchFamily="2" charset="2"/>
              <a:buChar char="§"/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5543" y="506591"/>
            <a:ext cx="11200915" cy="5645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681" y="6401025"/>
            <a:ext cx="1548777" cy="320892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ct val="25000"/>
              </a:spcBef>
              <a:defRPr>
                <a:solidFill>
                  <a:srgbClr val="646464"/>
                </a:solidFill>
              </a:defRPr>
            </a:lvl1pPr>
          </a:lstStyle>
          <a:p>
            <a:fld id="{AB3A1635-94C6-418D-9BCB-3B7BF585CE10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7CE8A35-8E0D-47BF-86BE-78C27651AD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5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" y="0"/>
            <a:ext cx="12191328" cy="1822528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681" y="6401025"/>
            <a:ext cx="1548777" cy="320892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ct val="25000"/>
              </a:spcBef>
              <a:defRPr/>
            </a:lvl1pPr>
          </a:lstStyle>
          <a:p>
            <a:fld id="{AB3A1635-94C6-418D-9BCB-3B7BF585CE10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543" y="1071091"/>
            <a:ext cx="11200915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06" indent="0">
              <a:buNone/>
              <a:defRPr sz="2117" b="1"/>
            </a:lvl2pPr>
            <a:lvl3pPr marL="967613" indent="0">
              <a:buNone/>
              <a:defRPr sz="1905" b="1"/>
            </a:lvl3pPr>
            <a:lvl4pPr marL="1451419" indent="0">
              <a:buNone/>
              <a:defRPr sz="1693" b="1"/>
            </a:lvl4pPr>
            <a:lvl5pPr marL="1935225" indent="0">
              <a:buNone/>
              <a:defRPr sz="1693" b="1"/>
            </a:lvl5pPr>
            <a:lvl6pPr marL="2419031" indent="0">
              <a:buNone/>
              <a:defRPr sz="1693" b="1"/>
            </a:lvl6pPr>
            <a:lvl7pPr marL="2902839" indent="0">
              <a:buNone/>
              <a:defRPr sz="1693" b="1"/>
            </a:lvl7pPr>
            <a:lvl8pPr marL="3386645" indent="0">
              <a:buNone/>
              <a:defRPr sz="1693" b="1"/>
            </a:lvl8pPr>
            <a:lvl9pPr marL="3870451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5543" y="506591"/>
            <a:ext cx="11200915" cy="5645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81BC96F-FABD-4DAD-9D30-1E05A8EDE3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b="61815"/>
          <a:stretch/>
        </p:blipFill>
        <p:spPr>
          <a:xfrm>
            <a:off x="1" y="1"/>
            <a:ext cx="12190133" cy="1822528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" y="854815"/>
            <a:ext cx="12190133" cy="9677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4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10147681" y="6401025"/>
            <a:ext cx="1548777" cy="320892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ct val="25000"/>
              </a:spcBef>
              <a:defRPr/>
            </a:lvl1pPr>
          </a:lstStyle>
          <a:p>
            <a:fld id="{AB3A1635-94C6-418D-9BCB-3B7BF585CE10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95543" y="1071091"/>
            <a:ext cx="11200915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06" indent="0">
              <a:buNone/>
              <a:defRPr sz="2117" b="1"/>
            </a:lvl2pPr>
            <a:lvl3pPr marL="967613" indent="0">
              <a:buNone/>
              <a:defRPr sz="1905" b="1"/>
            </a:lvl3pPr>
            <a:lvl4pPr marL="1451419" indent="0">
              <a:buNone/>
              <a:defRPr sz="1693" b="1"/>
            </a:lvl4pPr>
            <a:lvl5pPr marL="1935225" indent="0">
              <a:buNone/>
              <a:defRPr sz="1693" b="1"/>
            </a:lvl5pPr>
            <a:lvl6pPr marL="2419031" indent="0">
              <a:buNone/>
              <a:defRPr sz="1693" b="1"/>
            </a:lvl6pPr>
            <a:lvl7pPr marL="2902839" indent="0">
              <a:buNone/>
              <a:defRPr sz="1693" b="1"/>
            </a:lvl7pPr>
            <a:lvl8pPr marL="3386645" indent="0">
              <a:buNone/>
              <a:defRPr sz="1693" b="1"/>
            </a:lvl8pPr>
            <a:lvl9pPr marL="3870451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el 4"/>
          <p:cNvSpPr>
            <a:spLocks noGrp="1"/>
          </p:cNvSpPr>
          <p:nvPr userDrawn="1">
            <p:ph type="title"/>
          </p:nvPr>
        </p:nvSpPr>
        <p:spPr>
          <a:xfrm>
            <a:off x="495543" y="506591"/>
            <a:ext cx="11200915" cy="5645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F9A27C7-4BF8-4E03-89A8-AC972454AD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 b="63065"/>
          <a:stretch/>
        </p:blipFill>
        <p:spPr>
          <a:xfrm>
            <a:off x="934" y="2"/>
            <a:ext cx="12190133" cy="182252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" y="854815"/>
            <a:ext cx="12190133" cy="9677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4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10147681" y="6401025"/>
            <a:ext cx="1548777" cy="320892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ct val="25000"/>
              </a:spcBef>
              <a:defRPr/>
            </a:lvl1pPr>
          </a:lstStyle>
          <a:p>
            <a:fld id="{AB3A1635-94C6-418D-9BCB-3B7BF585CE10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95543" y="1071091"/>
            <a:ext cx="11200915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06" indent="0">
              <a:buNone/>
              <a:defRPr sz="2117" b="1"/>
            </a:lvl2pPr>
            <a:lvl3pPr marL="967613" indent="0">
              <a:buNone/>
              <a:defRPr sz="1905" b="1"/>
            </a:lvl3pPr>
            <a:lvl4pPr marL="1451419" indent="0">
              <a:buNone/>
              <a:defRPr sz="1693" b="1"/>
            </a:lvl4pPr>
            <a:lvl5pPr marL="1935225" indent="0">
              <a:buNone/>
              <a:defRPr sz="1693" b="1"/>
            </a:lvl5pPr>
            <a:lvl6pPr marL="2419031" indent="0">
              <a:buNone/>
              <a:defRPr sz="1693" b="1"/>
            </a:lvl6pPr>
            <a:lvl7pPr marL="2902839" indent="0">
              <a:buNone/>
              <a:defRPr sz="1693" b="1"/>
            </a:lvl7pPr>
            <a:lvl8pPr marL="3386645" indent="0">
              <a:buNone/>
              <a:defRPr sz="1693" b="1"/>
            </a:lvl8pPr>
            <a:lvl9pPr marL="3870451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el 4"/>
          <p:cNvSpPr>
            <a:spLocks noGrp="1"/>
          </p:cNvSpPr>
          <p:nvPr userDrawn="1">
            <p:ph type="title"/>
          </p:nvPr>
        </p:nvSpPr>
        <p:spPr>
          <a:xfrm>
            <a:off x="495543" y="506591"/>
            <a:ext cx="11200915" cy="5645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195D2F9-0F38-46F4-9232-323B34D7C9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b="61815"/>
          <a:stretch/>
        </p:blipFill>
        <p:spPr>
          <a:xfrm>
            <a:off x="934" y="1"/>
            <a:ext cx="12190133" cy="1822528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1" y="854815"/>
            <a:ext cx="12190133" cy="9677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34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10147681" y="6401025"/>
            <a:ext cx="1548777" cy="320892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ct val="25000"/>
              </a:spcBef>
              <a:defRPr/>
            </a:lvl1pPr>
          </a:lstStyle>
          <a:p>
            <a:fld id="{AB3A1635-94C6-418D-9BCB-3B7BF585CE10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95543" y="1071091"/>
            <a:ext cx="11200915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06" indent="0">
              <a:buNone/>
              <a:defRPr sz="2117" b="1"/>
            </a:lvl2pPr>
            <a:lvl3pPr marL="967613" indent="0">
              <a:buNone/>
              <a:defRPr sz="1905" b="1"/>
            </a:lvl3pPr>
            <a:lvl4pPr marL="1451419" indent="0">
              <a:buNone/>
              <a:defRPr sz="1693" b="1"/>
            </a:lvl4pPr>
            <a:lvl5pPr marL="1935225" indent="0">
              <a:buNone/>
              <a:defRPr sz="1693" b="1"/>
            </a:lvl5pPr>
            <a:lvl6pPr marL="2419031" indent="0">
              <a:buNone/>
              <a:defRPr sz="1693" b="1"/>
            </a:lvl6pPr>
            <a:lvl7pPr marL="2902839" indent="0">
              <a:buNone/>
              <a:defRPr sz="1693" b="1"/>
            </a:lvl7pPr>
            <a:lvl8pPr marL="3386645" indent="0">
              <a:buNone/>
              <a:defRPr sz="1693" b="1"/>
            </a:lvl8pPr>
            <a:lvl9pPr marL="3870451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el 4"/>
          <p:cNvSpPr>
            <a:spLocks noGrp="1"/>
          </p:cNvSpPr>
          <p:nvPr userDrawn="1">
            <p:ph type="title"/>
          </p:nvPr>
        </p:nvSpPr>
        <p:spPr>
          <a:xfrm>
            <a:off x="495543" y="506591"/>
            <a:ext cx="11200915" cy="5645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80FF1E0-BC78-4754-8E94-C32BD597B9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" y="0"/>
            <a:ext cx="12191328" cy="1822528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681" y="6401025"/>
            <a:ext cx="1548777" cy="320892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ct val="25000"/>
              </a:spcBef>
              <a:defRPr/>
            </a:lvl1pPr>
          </a:lstStyle>
          <a:p>
            <a:fld id="{D2F5711D-FE34-4FA9-B455-B7A5F6E6E16D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FF221C-E089-4F1E-AD19-BD42B9675B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84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" y="0"/>
            <a:ext cx="12191328" cy="1822528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681" y="6401025"/>
            <a:ext cx="1548777" cy="320892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ct val="25000"/>
              </a:spcBef>
              <a:defRPr/>
            </a:lvl1pPr>
          </a:lstStyle>
          <a:p>
            <a:fld id="{D2F5711D-FE34-4FA9-B455-B7A5F6E6E16D}" type="slidenum">
              <a:rPr lang="en-GB" altLang="de-DE"/>
              <a:pPr/>
              <a:t>‹#›</a:t>
            </a:fld>
            <a:endParaRPr lang="en-GB" altLang="de-DE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868D8A-79D3-4776-AD74-799DB709D7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5450" y="6564447"/>
            <a:ext cx="770951" cy="192287"/>
          </a:xfrm>
        </p:spPr>
        <p:txBody>
          <a:bodyPr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5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510E-7A00-41D7-8429-DC3C61E0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DB57-D411-4D37-81B9-D16B862A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E3FF2-1DBF-4533-B34E-97EA7C28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E598-7DA6-4E5D-B8AD-20A6AE9DE5DC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90A93-9883-47DB-9AC8-F5DCE578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76A16-3AA8-478D-A8E3-AF52B0A4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F6EFFCE-19AB-4F98-8212-547485F76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7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2800" b="1" i="0" spc="-75" dirty="0">
                <a:latin typeface="+mn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3964" cy="6858000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AB9C-A57A-4678-BAB1-FE9C634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74661-5AD5-413D-BF5A-93EFFA63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76ED-738B-4B8A-99A2-0D7712F9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7D89-40FD-4052-9784-D30BD1FCE4F1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7BE3E-B7F3-40F9-9E2D-6C48F444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779D-1FB3-4EA1-A4BD-A5CAA880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8471588-D3C1-4554-A1B2-F55C4A55A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A8B0-A1B8-48F4-B112-CF3BD077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2A9F-3FC2-4FC5-8AA1-ECE22B0BE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0AA19-CC35-47D5-936F-94476990C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CE9FE-68CE-44D8-A29B-D4CAAA52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5EEB6AA-ABCD-455D-85BC-8D92FF54A39C}" type="datetime1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71D94-1A1A-4197-9DDC-77B4AEFA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D09A-C70C-4CCB-9E07-F7FAAA36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DA6682E-D7E2-410A-9DA0-CDF75BE9F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9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C5C6-2455-4D9B-BDD8-AE6525E8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127C6-C64E-437F-886D-0CD0A851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9E831-E986-4705-A956-C0F22E2AE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05752-A358-4F21-AF49-77FEDF1D3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177E9-BF2C-40C7-8410-7569A6FC0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7FE2A-C3BC-49F7-9373-DD96C29C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604E40C9-92AF-4333-8B69-9E94610BC548}" type="datetime1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C2643-E15C-4EAC-AE37-90DB1507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BE55E-CEC0-45AD-B2CC-1D116878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7E350B-0CF3-4C69-9DF6-90A69AF0D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806F-8265-44D9-9EA3-B6F553ED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548A3-5656-428A-907D-E2E9BB1B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7BD9-9714-4720-BFE0-50F785D05C73}" type="datetime1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EF65-EC7A-4B42-932A-76759262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D4CFA-D307-4AFB-8CC9-CAB014BC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8515-6654-684B-B756-0A755E000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F15A3-D92B-41AC-AF38-8B0B89F74366}"/>
              </a:ext>
            </a:extLst>
          </p:cNvPr>
          <p:cNvSpPr txBox="1">
            <a:spLocks/>
          </p:cNvSpPr>
          <p:nvPr userDrawn="1"/>
        </p:nvSpPr>
        <p:spPr>
          <a:xfrm>
            <a:off x="562902" y="6121102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8" tIns="45719" rIns="91438" bIns="45719" anchor="t" anchorCtr="0" compatLnSpc="1">
            <a:noAutofit/>
          </a:bodyPr>
          <a:lstStyle>
            <a:defPPr>
              <a:defRPr lang="en-US"/>
            </a:defPPr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64F35C-9D15-4B22-AA6A-97A70D5587A5}" type="slidenum">
              <a:rPr lang="en-GB" sz="1050" smtClean="0"/>
              <a:pPr/>
              <a:t>‹#›</a:t>
            </a:fld>
            <a:endParaRPr lang="en-GB" sz="105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AB2EF5A-1225-46A4-8A04-D116561C6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01350-7053-449A-B5CF-9D14FF80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B92F-34AD-4263-8FD7-F3DA4341E6BF}" type="datetime1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A9DB0-F89F-47D3-99A4-CFDE85B4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6781-7B70-4796-BE7F-5B66350C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4784C769-4379-4898-AA50-6C8FA7B4C1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80" y="15885"/>
            <a:ext cx="3883115" cy="218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2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F49F-1A85-4F83-83D4-FB48AAE6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5ACD-1CCE-4291-B221-74ADD0F8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E9C68-3FCE-41DC-B4FB-169E3E075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21519-0F57-49E1-8CEE-8766296E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008F4F0B-4A6E-4A62-8005-214D029FFB99}" type="datetime1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F8231-6154-4DE0-9616-E43CB3E8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00DCE-1120-4E9E-AD83-5C1C42A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3D8FFF-1232-4098-A426-F939C204E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19C6-7E05-4647-AAA1-2F49A43A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67740-7E71-45B5-8DB1-CF70783A1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F84DA-2D3C-477A-9B59-85E2C457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BAE6C-F38D-48C4-9F5C-A488453F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5E68-4F6B-431B-A6D2-AFD19C997A15}" type="datetime1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8BD36-685E-4AA5-A724-BFFBE134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520D6-67D1-4617-858C-A21E3297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‹#›</a:t>
            </a:fld>
            <a:endParaRPr lang="en-GB" altLang="de-D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8E7B464-AE15-4A62-9557-57EB57879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2" y="6120612"/>
            <a:ext cx="2265819" cy="5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1BED8-4296-47FC-AA10-CF6987D2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6F0F-53ED-41F6-B311-AD4A2396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32B84-D116-48DD-8208-54A02150D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73D0-772C-45F4-A74D-65140B7DFAC1}" type="datetime1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F2D45-0F8A-421C-9842-23CAB49EB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B149-0900-4193-A69A-7166EDEAA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37315ED7-DF31-4ECF-B210-1FC11366AE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1681" y="1682"/>
          <a:ext cx="3360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37315ED7-DF31-4ECF-B210-1FC11366A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" y="1682"/>
                        <a:ext cx="3360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1">
            <a:extLst>
              <a:ext uri="{FF2B5EF4-FFF2-40B4-BE49-F238E27FC236}">
                <a16:creationId xmlns:a16="http://schemas.microsoft.com/office/drawing/2014/main" id="{C6C8AF00-8EA9-473B-A01D-0B60F566546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36" y="0"/>
            <a:ext cx="12191328" cy="18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88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si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si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events/world-economic-forum-annual-meeting-2023" TargetMode="External"/><Relationship Id="rId7" Type="http://schemas.openxmlformats.org/officeDocument/2006/relationships/hyperlink" Target="https://ec.europa.eu/info/events/european-sustainable-energy-week-2023-2023-jun-20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reutersevents.com/sustainable-business/responsible-business-europe" TargetMode="External"/><Relationship Id="rId5" Type="http://schemas.openxmlformats.org/officeDocument/2006/relationships/hyperlink" Target="https://tmt.knect365.com/big-5g-event/" TargetMode="External"/><Relationship Id="rId4" Type="http://schemas.openxmlformats.org/officeDocument/2006/relationships/hyperlink" Target="https://events.economist.com/sustainability-week-asi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events/world-economic-forum-annual-meeting-2023" TargetMode="External"/><Relationship Id="rId7" Type="http://schemas.openxmlformats.org/officeDocument/2006/relationships/hyperlink" Target="https://ec.europa.eu/info/events/european-sustainable-energy-week-2023-2023-jun-20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reutersevents.com/sustainable-business/responsible-business-europe" TargetMode="External"/><Relationship Id="rId5" Type="http://schemas.openxmlformats.org/officeDocument/2006/relationships/hyperlink" Target="https://tmt.knect365.com/big-5g-event/" TargetMode="External"/><Relationship Id="rId4" Type="http://schemas.openxmlformats.org/officeDocument/2006/relationships/hyperlink" Target="https://events.economist.com/sustainability-week-as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44D3EB-EA9D-4DDE-B471-EFFA41A81BE8}"/>
              </a:ext>
            </a:extLst>
          </p:cNvPr>
          <p:cNvCxnSpPr/>
          <p:nvPr/>
        </p:nvCxnSpPr>
        <p:spPr>
          <a:xfrm>
            <a:off x="1388742" y="5257800"/>
            <a:ext cx="848677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8">
            <a:extLst>
              <a:ext uri="{FF2B5EF4-FFF2-40B4-BE49-F238E27FC236}">
                <a16:creationId xmlns:a16="http://schemas.microsoft.com/office/drawing/2014/main" id="{C065BD47-90FF-43FB-82E7-F252954E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742" y="4657635"/>
            <a:ext cx="84867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85A7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285A7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285A7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85A7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9pPr>
          </a:lstStyle>
          <a:p>
            <a:pPr algn="ctr" defTabSz="48217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chemeClr val="bg1"/>
                </a:solidFill>
                <a:latin typeface="Corbel" panose="020B0503020204020204" pitchFamily="34" charset="0"/>
                <a:cs typeface="Arial" charset="0"/>
              </a:rPr>
              <a:t>GeSI Board Call</a:t>
            </a:r>
          </a:p>
          <a:p>
            <a:pPr algn="ctr" defTabSz="48217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>
              <a:solidFill>
                <a:srgbClr val="FF0000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D39FC10-38E4-4EA4-BFD1-01D4CF82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88" y="5257799"/>
            <a:ext cx="85645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85A73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285A73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285A73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85A73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85A73"/>
                </a:solidFill>
                <a:latin typeface="Verdana" pitchFamily="34" charset="0"/>
              </a:defRPr>
            </a:lvl9pPr>
          </a:lstStyle>
          <a:p>
            <a:pPr algn="ctr" defTabSz="48217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  <a:latin typeface="Corbel"/>
                <a:cs typeface="Arial"/>
              </a:rPr>
              <a:t>Hybrid meeting</a:t>
            </a:r>
          </a:p>
          <a:p>
            <a:pPr algn="ctr" defTabSz="48217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  <a:latin typeface="Corbel"/>
                <a:cs typeface="Arial"/>
              </a:rPr>
              <a:t>5 December 2022</a:t>
            </a:r>
          </a:p>
        </p:txBody>
      </p:sp>
    </p:spTree>
    <p:extLst>
      <p:ext uri="{BB962C8B-B14F-4D97-AF65-F5344CB8AC3E}">
        <p14:creationId xmlns:p14="http://schemas.microsoft.com/office/powerpoint/2010/main" val="80650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44D3EB-EA9D-4DDE-B471-EFFA41A81BE8}"/>
              </a:ext>
            </a:extLst>
          </p:cNvPr>
          <p:cNvCxnSpPr/>
          <p:nvPr/>
        </p:nvCxnSpPr>
        <p:spPr>
          <a:xfrm>
            <a:off x="1388742" y="5257800"/>
            <a:ext cx="848677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284EFC-C0BD-4AF3-88A1-42C13FB4ADC6}"/>
              </a:ext>
            </a:extLst>
          </p:cNvPr>
          <p:cNvSpPr txBox="1">
            <a:spLocks/>
          </p:cNvSpPr>
          <p:nvPr/>
        </p:nvSpPr>
        <p:spPr>
          <a:xfrm>
            <a:off x="1388742" y="3457575"/>
            <a:ext cx="8486778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6" marR="0" lvl="1" indent="-342896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Global Enabling Sustainability Initiative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Rond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-Point Schuman 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1040 Brussels, Belgium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E-mail: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info@gesi.org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www.gesi.org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5B89-5E5D-4FDF-935C-1D0F9C35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 fontScale="90000"/>
          </a:bodyPr>
          <a:lstStyle/>
          <a:p>
            <a:r>
              <a:rPr lang="en-US" sz="4000"/>
              <a:t>Agenda</a:t>
            </a:r>
            <a:endParaRPr lang="en-GB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27908-B431-4CCE-BC97-D09D9F4D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2</a:t>
            </a:fld>
            <a:endParaRPr lang="en-GB" altLang="de-D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69942-E3F9-4EA8-9578-32C0B8B6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1373332"/>
            <a:ext cx="5239479" cy="3877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Approval of last call minutes and meeting agenda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GeSI Strategic Refresh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GeSI accounts and budget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Overview of General Assembly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EcoVadis</a:t>
            </a:r>
            <a:endParaRPr lang="en-GB" sz="1800" dirty="0"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Any other business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58EE6-811C-451F-A5D0-F6E5EF8E7F0A}"/>
              </a:ext>
            </a:extLst>
          </p:cNvPr>
          <p:cNvSpPr txBox="1"/>
          <p:nvPr/>
        </p:nvSpPr>
        <p:spPr>
          <a:xfrm>
            <a:off x="6095999" y="1373332"/>
            <a:ext cx="5732207" cy="46198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16-20</a:t>
            </a:r>
            <a:r>
              <a:rPr lang="en-AU" baseline="30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January </a:t>
            </a: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World Economic Forum Annual Davos Meeting</a:t>
            </a:r>
            <a:endParaRPr lang="en-AU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7-9</a:t>
            </a:r>
            <a:r>
              <a:rPr lang="en-AU" baseline="30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– 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Sustainability Week Asia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Singapore</a:t>
            </a:r>
            <a:endParaRPr lang="en-AU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15-17</a:t>
            </a:r>
            <a:r>
              <a:rPr lang="en-AU" baseline="30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– 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Big 5G Event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Austin TX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2023 – 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Responsible Business Europe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London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20-22</a:t>
            </a:r>
            <a:r>
              <a:rPr lang="en-GB" baseline="30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– </a:t>
            </a: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European Sustainable Energy Week</a:t>
            </a: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Brussels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27-29</a:t>
            </a:r>
            <a:r>
              <a:rPr lang="en-AU" baseline="30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September 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DWP Global Summit, Lisbon PT</a:t>
            </a:r>
            <a:endParaRPr lang="en-GB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3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30" name="Rectangle 215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Planning Your Marketing Strategy and Tactics | build/create : build/create">
            <a:extLst>
              <a:ext uri="{FF2B5EF4-FFF2-40B4-BE49-F238E27FC236}">
                <a16:creationId xmlns:a16="http://schemas.microsoft.com/office/drawing/2014/main" id="{A49EFA42-B611-67FA-E532-8A4F30749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9090"/>
          <a:stretch/>
        </p:blipFill>
        <p:spPr bwMode="auto">
          <a:xfrm>
            <a:off x="3523488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1" name="Rectangle 2152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14735-FD66-B0C9-CF3E-F3B7338B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/>
              <a:t>Board Meeting &amp; General Assembly: Strategy Brief</a:t>
            </a:r>
          </a:p>
        </p:txBody>
      </p:sp>
      <p:sp>
        <p:nvSpPr>
          <p:cNvPr id="21532" name="Rectangle 215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33" name="Rectangle 215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3E6E4-1B1F-B106-4F4C-4CD98770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9439C65-DEC7-4726-875D-45A3F8C8961A}" type="slidenum">
              <a:rPr lang="en-US" altLang="de-DE" smtClean="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de-DE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566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AA5EF0-CBF8-E5E8-70BD-76772D255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8144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LUNCH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B34EDDA-45B1-940D-BE35-7FF429F8F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07819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1300-1400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1803E-8DBB-3E03-6FF3-F56CD75A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672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8F5B5-124A-F154-052F-8A506136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5</a:t>
            </a:fld>
            <a:endParaRPr lang="en-GB" altLang="de-D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1ACC77-B6E6-DA71-6973-AB6F94F5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orbel"/>
              </a:rPr>
              <a:t>GeSI Accounts and 2023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7FDF-E4DD-0F6C-531E-31FD7A9E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/>
              </a:rPr>
              <a:t>Overview of General Assembly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8F5B5-124A-F154-052F-8A506136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6</a:t>
            </a:fld>
            <a:endParaRPr lang="en-GB" altLang="de-DE"/>
          </a:p>
        </p:txBody>
      </p:sp>
      <p:graphicFrame>
        <p:nvGraphicFramePr>
          <p:cNvPr id="15" name="TextBox 8">
            <a:extLst>
              <a:ext uri="{FF2B5EF4-FFF2-40B4-BE49-F238E27FC236}">
                <a16:creationId xmlns:a16="http://schemas.microsoft.com/office/drawing/2014/main" id="{17E0BDCB-9AAB-EA55-6989-A89200C8C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449390"/>
              </p:ext>
            </p:extLst>
          </p:nvPr>
        </p:nvGraphicFramePr>
        <p:xfrm>
          <a:off x="838200" y="1690688"/>
          <a:ext cx="4330700" cy="420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5A756E9-F75F-9255-E524-84D287E52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221" y="2180758"/>
            <a:ext cx="6246758" cy="33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3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1ACC77-B6E6-DA71-6973-AB6F94F5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EcoVadis</a:t>
            </a:r>
            <a:r>
              <a:rPr lang="en-US" sz="4000" dirty="0"/>
              <a:t> Methodology</a:t>
            </a:r>
          </a:p>
        </p:txBody>
      </p:sp>
      <p:pic>
        <p:nvPicPr>
          <p:cNvPr id="21508" name="Picture 4" descr="Ecovadis - Nunner Logistics">
            <a:extLst>
              <a:ext uri="{FF2B5EF4-FFF2-40B4-BE49-F238E27FC236}">
                <a16:creationId xmlns:a16="http://schemas.microsoft.com/office/drawing/2014/main" id="{478225CF-650B-4873-9CAA-1856B6A96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5" name="Group 2151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1516" name="Freeform: Shape 2151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17" name="Freeform: Shape 2151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18" name="Freeform: Shape 2151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19" name="Freeform: Shape 2151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8F5B5-124A-F154-052F-8A506136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9439C65-DEC7-4726-875D-45A3F8C8961A}" type="slidenum">
              <a:rPr lang="en-US" alt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alt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347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00" name="Rectangle 2459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Team Meeting Vector Art, Icons, and Graphics for Free Download">
            <a:extLst>
              <a:ext uri="{FF2B5EF4-FFF2-40B4-BE49-F238E27FC236}">
                <a16:creationId xmlns:a16="http://schemas.microsoft.com/office/drawing/2014/main" id="{C141D347-358D-430F-4A70-339ACCD66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2" name="Rectangle 2460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14735-FD66-B0C9-CF3E-F3B7338B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/>
              <a:t>Any other business</a:t>
            </a:r>
          </a:p>
        </p:txBody>
      </p:sp>
      <p:sp>
        <p:nvSpPr>
          <p:cNvPr id="24604" name="Rectangle 2460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3E6E4-1B1F-B106-4F4C-4CD98770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9439C65-DEC7-4726-875D-45A3F8C8961A}" type="slidenum">
              <a:rPr lang="en-US" altLang="de-DE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altLang="de-DE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927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5B89-5E5D-4FDF-935C-1D0F9C35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</p:spPr>
        <p:txBody>
          <a:bodyPr>
            <a:normAutofit fontScale="90000"/>
          </a:bodyPr>
          <a:lstStyle/>
          <a:p>
            <a:r>
              <a:rPr lang="en-US" sz="4000"/>
              <a:t>Agenda</a:t>
            </a:r>
            <a:endParaRPr lang="en-GB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27908-B431-4CCE-BC97-D09D9F4D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C65-DEC7-4726-875D-45A3F8C8961A}" type="slidenum">
              <a:rPr lang="en-GB" altLang="de-DE" smtClean="0"/>
              <a:pPr/>
              <a:t>9</a:t>
            </a:fld>
            <a:endParaRPr lang="en-GB" altLang="de-D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69942-E3F9-4EA8-9578-32C0B8B6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1373332"/>
            <a:ext cx="5101827" cy="3877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Approval of last call minutes and meeting agenda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GeSI Strategic Refresh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GeSI accounts and budget</a:t>
            </a:r>
            <a:endParaRPr lang="en-GB" sz="18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Overview of General Assembly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 err="1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EcoVadis</a:t>
            </a:r>
            <a:endParaRPr lang="en-GB" sz="1800" dirty="0">
              <a:solidFill>
                <a:schemeClr val="bg1">
                  <a:lumMod val="75000"/>
                </a:schemeClr>
              </a:solidFill>
              <a:ea typeface="Corbel" panose="020B0503020204020204" pitchFamily="34" charset="0"/>
              <a:cs typeface="Corbel" panose="020B0503020204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bg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Any other business</a:t>
            </a:r>
            <a:endParaRPr lang="en-GB" sz="18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endParaRPr lang="en-GB" sz="14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58EE6-811C-451F-A5D0-F6E5EF8E7F0A}"/>
              </a:ext>
            </a:extLst>
          </p:cNvPr>
          <p:cNvSpPr txBox="1"/>
          <p:nvPr/>
        </p:nvSpPr>
        <p:spPr>
          <a:xfrm>
            <a:off x="5761703" y="1373332"/>
            <a:ext cx="6234260" cy="37888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16-20</a:t>
            </a:r>
            <a:r>
              <a:rPr lang="en-AU" baseline="30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January </a:t>
            </a: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World Economic Forum Annual Davos Meeting</a:t>
            </a:r>
            <a:endParaRPr lang="en-AU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7-9</a:t>
            </a:r>
            <a:r>
              <a:rPr lang="en-AU" baseline="30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– 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Sustainability Week Asia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Singapore</a:t>
            </a:r>
            <a:endParaRPr lang="en-AU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15-17</a:t>
            </a:r>
            <a:r>
              <a:rPr lang="en-AU" baseline="30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– 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Big 5G Event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Austin TX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2023 – 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Responsible Business Europe</a:t>
            </a:r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London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20-22</a:t>
            </a:r>
            <a:r>
              <a:rPr lang="en-GB" baseline="30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– </a:t>
            </a: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European Sustainable Energy Week</a:t>
            </a:r>
            <a:r>
              <a:rPr lang="en-GB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Brussels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27-29</a:t>
            </a:r>
            <a:r>
              <a:rPr lang="en-AU" baseline="30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September </a:t>
            </a:r>
            <a:r>
              <a:rPr lang="en-AU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DWP Global Summit, Lisbon PT</a:t>
            </a:r>
            <a:endParaRPr lang="en-GB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6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92781e-3f54-4fa9-91a7-745b7c2f6664">
      <UserInfo>
        <DisplayName>Flavia Maragno</DisplayName>
        <AccountId>81</AccountId>
        <AccountType/>
      </UserInfo>
      <UserInfo>
        <DisplayName>Luis Neves</DisplayName>
        <AccountId>14</AccountId>
        <AccountType/>
      </UserInfo>
    </SharedWithUsers>
    <TaxCatchAll xmlns="f092781e-3f54-4fa9-91a7-745b7c2f6664" xsi:nil="true"/>
    <lcf76f155ced4ddcb4097134ff3c332f xmlns="f99c0669-52bc-4279-a090-29eef09d13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94C761ABA434D8FB447DC63CEA258" ma:contentTypeVersion="16" ma:contentTypeDescription="Create a new document." ma:contentTypeScope="" ma:versionID="6e34da75e18269449449696b621ee463">
  <xsd:schema xmlns:xsd="http://www.w3.org/2001/XMLSchema" xmlns:xs="http://www.w3.org/2001/XMLSchema" xmlns:p="http://schemas.microsoft.com/office/2006/metadata/properties" xmlns:ns2="f99c0669-52bc-4279-a090-29eef09d13bb" xmlns:ns3="f092781e-3f54-4fa9-91a7-745b7c2f6664" targetNamespace="http://schemas.microsoft.com/office/2006/metadata/properties" ma:root="true" ma:fieldsID="60595edaf8474eaf386c9abd4d58d027" ns2:_="" ns3:_="">
    <xsd:import namespace="f99c0669-52bc-4279-a090-29eef09d13bb"/>
    <xsd:import namespace="f092781e-3f54-4fa9-91a7-745b7c2f6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c0669-52bc-4279-a090-29eef09d1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1964da-4f32-444e-8f26-606dcd40b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2781e-3f54-4fa9-91a7-745b7c2f66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e7940d-a163-4b39-90da-7e0897f50406}" ma:internalName="TaxCatchAll" ma:showField="CatchAllData" ma:web="f092781e-3f54-4fa9-91a7-745b7c2f66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51724A-AF7E-4704-8061-47D4BB666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3558D9-4F96-4A83-B763-8D5F5F0BD3E0}">
  <ds:schemaRefs>
    <ds:schemaRef ds:uri="f092781e-3f54-4fa9-91a7-745b7c2f6664"/>
    <ds:schemaRef ds:uri="f99c0669-52bc-4279-a090-29eef09d13b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C627AA-4BBE-4B49-8DF0-0F0B1831425C}">
  <ds:schemaRefs>
    <ds:schemaRef ds:uri="f092781e-3f54-4fa9-91a7-745b7c2f6664"/>
    <ds:schemaRef ds:uri="f99c0669-52bc-4279-a090-29eef09d13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295</Words>
  <Application>Microsoft Office PowerPoint</Application>
  <PresentationFormat>Widescreen</PresentationFormat>
  <Paragraphs>64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Wingdings</vt:lpstr>
      <vt:lpstr>Office Theme</vt:lpstr>
      <vt:lpstr>think-cell Slide</vt:lpstr>
      <vt:lpstr>PowerPoint Presentation</vt:lpstr>
      <vt:lpstr>Agenda</vt:lpstr>
      <vt:lpstr>Board Meeting &amp; General Assembly: Strategy Brief</vt:lpstr>
      <vt:lpstr>LUNCH</vt:lpstr>
      <vt:lpstr>GeSI Accounts and 2023 Budget</vt:lpstr>
      <vt:lpstr>Overview of General Assembly</vt:lpstr>
      <vt:lpstr>EcoVadis Methodology</vt:lpstr>
      <vt:lpstr>Any other business</vt:lpstr>
      <vt:lpstr>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Venturini</dc:creator>
  <cp:lastModifiedBy>Kaoru Inoue</cp:lastModifiedBy>
  <cp:revision>3</cp:revision>
  <dcterms:created xsi:type="dcterms:W3CDTF">2019-02-13T14:49:50Z</dcterms:created>
  <dcterms:modified xsi:type="dcterms:W3CDTF">2022-12-04T22:05:53Z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0x010100F6494C761ABA434D8FB447DC63CEA258</vt:lpwstr>
  </property>
  <property fmtid="{D5CDD505-2E9C-101B-9397-08002B2CF9AE}" pid="3" name="MediaServiceImageTags">
    <vt:lpwstr/>
  </property>
</Properties>
</file>